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</p:sldMasterIdLst>
  <p:notesMasterIdLst>
    <p:notesMasterId r:id="rId8"/>
  </p:notesMasterIdLst>
  <p:sldIdLst>
    <p:sldId id="256" r:id="rId2"/>
    <p:sldId id="257" r:id="rId3"/>
    <p:sldId id="269" r:id="rId4"/>
    <p:sldId id="270" r:id="rId5"/>
    <p:sldId id="272" r:id="rId6"/>
    <p:sldId id="27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542B-2928-4E6F-AC24-642E6B8AEE48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24D05-971C-4263-A3C6-37834260FC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5059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5D85DF-D230-4997-9C8D-CAB259F18675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93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70BB0-35C8-4ADF-AF19-BCAEF1CF347F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1244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4E39-F73D-41D3-AA07-CCD2E8D32303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41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4E2B-C30D-4A96-8750-90FF3020DB0F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5421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2662-5688-40EB-85F6-4D2D2787E8E7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895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C586-F8A7-45AC-88D1-53AC484CD93F}" type="datetime1">
              <a:rPr lang="nb-NO" smtClean="0"/>
              <a:t>25.02.2021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391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90DA0-2A37-451F-BC55-596E11840386}" type="datetime1">
              <a:rPr lang="nb-NO" smtClean="0"/>
              <a:t>25.02.2021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167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318E1-13E2-4301-BCE5-FCF62410FB62}" type="datetime1">
              <a:rPr lang="nb-NO" smtClean="0"/>
              <a:t>25.02.2021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7454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1E6E-4D74-416B-9E72-BEAD8E30AB91}" type="datetime1">
              <a:rPr lang="nb-NO" smtClean="0"/>
              <a:t>25.02.2021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540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3AC30-3634-486B-BD5B-6D722181D0AF}" type="datetime1">
              <a:rPr lang="nb-NO" smtClean="0"/>
              <a:t>25.02.2021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3081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EEBC-C399-4948-88E9-2EE9A7D0524A}" type="datetime1">
              <a:rPr lang="nb-NO" smtClean="0"/>
              <a:t>25.02.2021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6627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F1E846C-6760-4434-8A00-DFCECB7B6AA3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467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faktoranalyse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Kapittel </a:t>
            </a:r>
            <a:r>
              <a:rPr lang="nb-NO" dirty="0" smtClean="0"/>
              <a:t>14</a:t>
            </a:r>
            <a:endParaRPr lang="nb-N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251" t="-2210" r="-3306" b="2915"/>
          <a:stretch/>
        </p:blipFill>
        <p:spPr>
          <a:xfrm>
            <a:off x="10221138" y="4168644"/>
            <a:ext cx="1711604" cy="24191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10447250" y="6587834"/>
            <a:ext cx="12593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 smtClean="0"/>
              <a:t>© Ragnhild Silkoset</a:t>
            </a:r>
            <a:endParaRPr lang="nb-NO" sz="1000" dirty="0"/>
          </a:p>
        </p:txBody>
      </p:sp>
    </p:spTree>
    <p:extLst>
      <p:ext uri="{BB962C8B-B14F-4D97-AF65-F5344CB8AC3E}">
        <p14:creationId xmlns:p14="http://schemas.microsoft.com/office/powerpoint/2010/main" val="207304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10689336" cy="2926080"/>
          </a:xfrm>
        </p:spPr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Faktoranalyse</a:t>
            </a: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Faktoranalyse</a:t>
            </a: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behandler latete begreper som består av flere indikatorer. De ulike faktoranalyseteknikkene varierer ut fra hvordan de behandler variasjon i faktorene. Faktoranalyse skiller seg fra clusteringanalyse ved at man gruppere dataene og ikke respondentene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Tre </a:t>
            </a:r>
            <a:r>
              <a:rPr lang="nb-NO" sz="2000" b="1" dirty="0" smtClean="0">
                <a:solidFill>
                  <a:schemeClr val="tx1"/>
                </a:solidFill>
              </a:rPr>
              <a:t>temaer: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Eksplorativ faktoranalyse</a:t>
            </a:r>
            <a:endParaRPr lang="nb-NO" sz="2000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Bekreftende faktoranalyse</a:t>
            </a:r>
            <a:endParaRPr lang="nb-NO" sz="2000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Prinsipal-komponent analyse</a:t>
            </a:r>
            <a:endParaRPr lang="nb-NO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744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Eksplorativ faktoranalyse</a:t>
            </a: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Tar utgangspunkt i et latent begrep som ikke kan observeres direkte. Teknikken utforsker dataene for å finne mulige karakteristiske mønstre. Faktorladningene bestemmes av rotasjonsmetoden som velges</a:t>
            </a:r>
            <a:b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 fontScale="77500" lnSpcReduction="20000"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Seks </a:t>
            </a:r>
            <a:r>
              <a:rPr lang="nb-NO" sz="2000" b="1" dirty="0" smtClean="0">
                <a:solidFill>
                  <a:schemeClr val="tx1"/>
                </a:solidFill>
              </a:rPr>
              <a:t>temaer: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Datareduserende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Faktorladninger </a:t>
            </a:r>
            <a:endParaRPr lang="nb-NO" sz="2000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Rotasjon</a:t>
            </a:r>
          </a:p>
          <a:p>
            <a:pPr marL="971550" lvl="1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1600" dirty="0" smtClean="0">
                <a:solidFill>
                  <a:schemeClr val="tx1"/>
                </a:solidFill>
              </a:rPr>
              <a:t>Ortogonal</a:t>
            </a:r>
          </a:p>
          <a:p>
            <a:pPr marL="971550" lvl="1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1600" dirty="0" smtClean="0">
                <a:solidFill>
                  <a:schemeClr val="tx1"/>
                </a:solidFill>
              </a:rPr>
              <a:t>Oblique </a:t>
            </a:r>
            <a:endParaRPr lang="nb-NO" sz="1600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Egenverdi</a:t>
            </a:r>
            <a:endParaRPr lang="nb-NO" sz="2000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Varians</a:t>
            </a:r>
            <a:endParaRPr lang="nb-NO" sz="2000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Navnsetting av faktorene</a:t>
            </a:r>
            <a:endParaRPr lang="nb-NO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195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Bekreftende faktoranalyse</a:t>
            </a: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Bekreftende faktoranalyse bygger på prinsippet om at vi har en formening om faktorstrukturen. Vi vet hvilke indikatorer som hører til de ulike begrepene. Går ikke nøye igjennom i boka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To typer: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Bekreftende faktoranalyse</a:t>
            </a:r>
            <a:endParaRPr lang="nb-NO" sz="2000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Har formening om faktorstrukturen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endParaRPr lang="nb-NO" sz="20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67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Prinsipal komponentanalyse</a:t>
            </a: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3000" kern="1200" dirty="0">
                <a:solidFill>
                  <a:schemeClr val="tx1"/>
                </a:solidFill>
              </a:rPr>
              <a:t/>
            </a:r>
            <a:br>
              <a:rPr lang="nb-NO" sz="3000" kern="1200" dirty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Mens man i faktoranalysen identifiserer faktorer som har unik varians, kan komponentene i Prinsipal </a:t>
            </a: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komponentanalysen ha felles varians. Dette påvirker de videre analysene. Søker å redusere de originale variablene til et mindre antall felles komponenter 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Tre temaer: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Prinsipal-komponent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Datareduserende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Felles varians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290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10689336" cy="2926080"/>
          </a:xfrm>
        </p:spPr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Oppsummering</a:t>
            </a: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Dette kapitlet ser på teknikker for å behandle latete begreper som består av flere indikatorer. Målet er datareduksjon. Teknikkene varierer på bruk </a:t>
            </a:r>
            <a:r>
              <a:rPr lang="nb-NO" sz="28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av varians 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Tre </a:t>
            </a:r>
            <a:r>
              <a:rPr lang="nb-NO" sz="2000" b="1" dirty="0" smtClean="0">
                <a:solidFill>
                  <a:schemeClr val="tx1"/>
                </a:solidFill>
              </a:rPr>
              <a:t>temaer: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Eksplorativ faktoranalyse</a:t>
            </a:r>
            <a:endParaRPr lang="nb-NO" sz="2000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Bekreftende faktoranalyse</a:t>
            </a:r>
            <a:endParaRPr lang="nb-NO" sz="2000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Prinsipal-komponent analyse</a:t>
            </a:r>
            <a:endParaRPr lang="nb-NO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577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Metode 2021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927CBA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359</TotalTime>
  <Words>236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Corbel</vt:lpstr>
      <vt:lpstr>Basis</vt:lpstr>
      <vt:lpstr>faktoranalyse</vt:lpstr>
      <vt:lpstr>Faktoranalyse  Faktoranalyse behandler latete begreper som består av flere indikatorer. De ulike faktoranalyseteknikkene varierer ut fra hvordan de behandler variasjon i faktorene. Faktoranalyse skiller seg fra clusteringanalyse ved at man gruppere dataene og ikke respondentene</vt:lpstr>
      <vt:lpstr>Eksplorativ faktoranalyse  Tar utgangspunkt i et latent begrep som ikke kan observeres direkte. Teknikken utforsker dataene for å finne mulige karakteristiske mønstre. Faktorladningene bestemmes av rotasjonsmetoden som velges </vt:lpstr>
      <vt:lpstr>Bekreftende faktoranalyse  Bekreftende faktoranalyse bygger på prinsippet om at vi har en formening om faktorstrukturen. Vi vet hvilke indikatorer som hører til de ulike begrepene. Går ikke nøye igjennom i boka</vt:lpstr>
      <vt:lpstr>Prinsipal komponentanalyse  Mens man i faktoranalysen identifiserer faktorer som har unik varians, kan komponentene i Prinsipal komponentanalysen ha felles varians. Dette påvirker de videre analysene. Søker å redusere de originale variablene til et mindre antall felles komponenter </vt:lpstr>
      <vt:lpstr>Oppsummering  Dette kapitlet ser på teknikker for å behandle latete begreper som består av flere indikatorer. Målet er datareduksjon. Teknikkene varierer på bruk av varians </vt:lpstr>
    </vt:vector>
  </TitlesOfParts>
  <Company>BI Norwegian Business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Kvalitative metoder</dc:title>
  <dc:creator>Silkoset, Ragnhild</dc:creator>
  <cp:lastModifiedBy>Silkoset, Ragnhild</cp:lastModifiedBy>
  <cp:revision>42</cp:revision>
  <dcterms:created xsi:type="dcterms:W3CDTF">2021-02-24T08:22:55Z</dcterms:created>
  <dcterms:modified xsi:type="dcterms:W3CDTF">2021-02-25T11:00:34Z</dcterms:modified>
</cp:coreProperties>
</file>